
<file path=[Content_Types].xml><?xml version="1.0" encoding="utf-8"?>
<Types xmlns="http://schemas.openxmlformats.org/package/2006/content-types"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6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98" d="100"/>
          <a:sy n="98" d="100"/>
        </p:scale>
        <p:origin x="-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685800" y="2362200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Microwave Popcorn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371600" y="4648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STAT571B Project</a:t>
            </a: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</a:p>
          <a:p>
            <a:pPr marL="0" marR="0" lvl="0" indent="0" algn="ctr" rtl="0">
              <a:spcBef>
                <a:spcPts val="64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Jimmy Thornton &amp; Ken Youens-Clark</a:t>
            </a: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57200"/>
            <a:ext cx="7625749" cy="198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Additives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1874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Expectation was that no additive would have more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unpopped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kernels, but this was wrong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significant variation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3800" y="0"/>
            <a:ext cx="158379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Shot 2016-05-02 at 12.44.4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644960"/>
            <a:ext cx="4572000" cy="306064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629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Microwaves/Power Factor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1200W: ~1 yo, Panasonic, best (Ken’s) 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1000W: ~1 yo, worse (Jimmy’s sister)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900W: ~2 yo, Westgate, middle (Jimmy’s)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ovens used a turntable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variation 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1400" y="0"/>
            <a:ext cx="1752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4505475"/>
            <a:ext cx="2888448" cy="21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00" y="4505475"/>
            <a:ext cx="2645698" cy="210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G_20160502_11305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4534457"/>
            <a:ext cx="3260749" cy="211269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Errors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 in ¼ cup ~ 400 kernels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older ovens work properly/can we trust wattage?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417637"/>
            <a:ext cx="7239000" cy="542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SAS Code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280" y="1349444"/>
            <a:ext cx="5883975" cy="521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342900">
              <a:spcBef>
                <a:spcPts val="0"/>
              </a:spcBef>
            </a:pPr>
            <a:r>
              <a:rPr lang="en-US" dirty="0"/>
              <a:t>Additive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didn’t make a </a:t>
            </a:r>
            <a:r>
              <a:rPr lang="en-US" dirty="0" smtClean="0"/>
              <a:t>difference (</a:t>
            </a:r>
            <a:r>
              <a:rPr lang="en-US" dirty="0" smtClean="0"/>
              <a:t>unexpected)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MOAR POWR == MOAR KORN (expected)</a:t>
            </a:r>
            <a:endParaRPr lang="en-US" sz="3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342900"/>
            <a:r>
              <a:rPr lang="en-US" dirty="0" smtClean="0"/>
              <a:t>L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arge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 in </a:t>
            </a:r>
            <a:r>
              <a:rPr lang="en-US" dirty="0" smtClean="0"/>
              <a:t>microwaves (</a:t>
            </a:r>
            <a:r>
              <a:rPr lang="en-US" dirty="0" smtClean="0"/>
              <a:t>unexpected)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Other factors may play significant role such as microwave design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75" y="4800600"/>
            <a:ext cx="3489325" cy="195402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br>
              <a:rPr lang="en-US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(The Best Recipe)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¼ cup kernels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bag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tbsp fat for flavor* (optional), salt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~1.5 minutes on high (until popping stops)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be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careful not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burn butter</a:t>
            </a:r>
          </a:p>
        </p:txBody>
      </p:sp>
      <p:pic>
        <p:nvPicPr>
          <p:cNvPr id="6" name="Picture 5" descr="giph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040886"/>
            <a:ext cx="3352800" cy="274091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Problem Statement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0" y="1798500"/>
            <a:ext cx="54864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Calibri"/>
            </a:pPr>
            <a:r>
              <a:rPr lang="en-US" sz="2800" dirty="0"/>
              <a:t>The United States consumes </a:t>
            </a:r>
            <a:r>
              <a:rPr lang="en-US" sz="2800" dirty="0" smtClean="0"/>
              <a:t>1B pounds of </a:t>
            </a:r>
            <a:r>
              <a:rPr lang="en-US" sz="2800" dirty="0"/>
              <a:t>popcorn per </a:t>
            </a:r>
            <a:r>
              <a:rPr lang="en-US" sz="2800" dirty="0" smtClean="0"/>
              <a:t>year </a:t>
            </a:r>
            <a:endParaRPr lang="en-US" sz="2800" dirty="0"/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-US" sz="2800" dirty="0" err="1"/>
              <a:t>Unpopped</a:t>
            </a:r>
            <a:r>
              <a:rPr lang="en-US" sz="2800" dirty="0"/>
              <a:t> kernels lead to waste and unhappy </a:t>
            </a:r>
            <a:r>
              <a:rPr lang="en-US" sz="2800" dirty="0" smtClean="0"/>
              <a:t>consumers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</a:pPr>
            <a:r>
              <a:rPr lang="en-US" sz="2800" dirty="0"/>
              <a:t>What combination of microwave power setting and additives leads to least number of </a:t>
            </a:r>
            <a:r>
              <a:rPr lang="en-US" sz="2800" dirty="0" err="1"/>
              <a:t>unpopped</a:t>
            </a:r>
            <a:r>
              <a:rPr lang="en-US" sz="2800" dirty="0"/>
              <a:t> kernels?</a:t>
            </a:r>
          </a:p>
        </p:txBody>
      </p:sp>
      <p:pic>
        <p:nvPicPr>
          <p:cNvPr id="5" name="Picture 4" descr="50movietheaterpopcornboxwithopento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236800"/>
            <a:ext cx="3429000" cy="4889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0"/>
            <a:ext cx="8305799" cy="65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5943600" y="6477000"/>
            <a:ext cx="32003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Thing Explainer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Randall Munroe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" y="457200"/>
            <a:ext cx="8940799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750" y="1682624"/>
            <a:ext cx="6149100" cy="4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2952750" y="5975866"/>
            <a:ext cx="30860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2-factor fixed effect factorial 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699" y="1682629"/>
            <a:ext cx="3086100" cy="2314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1397000"/>
            <a:ext cx="77597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ANOVA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417637"/>
            <a:ext cx="5791200" cy="502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Normality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5400"/>
            <a:ext cx="9144000" cy="564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7977"/>
            <a:ext cx="9144000" cy="564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227</Words>
  <PresentationFormat>On-screen Show (4:3)</PresentationFormat>
  <Paragraphs>40</Paragraphs>
  <Slides>16</Slides>
  <Notes>16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Microwave Popcorn</vt:lpstr>
      <vt:lpstr>Problem Statement</vt:lpstr>
      <vt:lpstr>Slide 3</vt:lpstr>
      <vt:lpstr>Slide 4</vt:lpstr>
      <vt:lpstr>Design</vt:lpstr>
      <vt:lpstr>Data</vt:lpstr>
      <vt:lpstr>ANOVA</vt:lpstr>
      <vt:lpstr>Normality</vt:lpstr>
      <vt:lpstr>Slide 9</vt:lpstr>
      <vt:lpstr>Additives</vt:lpstr>
      <vt:lpstr>Microwaves/Power Factor</vt:lpstr>
      <vt:lpstr>Potential Errors</vt:lpstr>
      <vt:lpstr>Counting</vt:lpstr>
      <vt:lpstr>SAS Code</vt:lpstr>
      <vt:lpstr>Conclusions</vt:lpstr>
      <vt:lpstr>Recommendations (The Best Recipe)</vt:lpstr>
    </vt:vector>
  </TitlesOfParts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Microwave Popcorn</dc:title>
  <cp:lastModifiedBy>Ken</cp:lastModifiedBy>
  <cp:revision>2</cp:revision>
  <dcterms:created xsi:type="dcterms:W3CDTF">2016-05-02T19:43:03Z</dcterms:created>
  <dcterms:modified xsi:type="dcterms:W3CDTF">2016-05-02T20:23:31Z</dcterms:modified>
</cp:coreProperties>
</file>